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10"/>
  </p:notesMasterIdLst>
  <p:sldIdLst>
    <p:sldId id="259" r:id="rId2"/>
    <p:sldId id="257" r:id="rId3"/>
    <p:sldId id="270" r:id="rId4"/>
    <p:sldId id="266" r:id="rId5"/>
    <p:sldId id="267" r:id="rId6"/>
    <p:sldId id="268" r:id="rId7"/>
    <p:sldId id="271" r:id="rId8"/>
    <p:sldId id="26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6"/>
    <p:restoredTop sz="94719"/>
  </p:normalViewPr>
  <p:slideViewPr>
    <p:cSldViewPr snapToGrid="0" snapToObjects="1">
      <p:cViewPr varScale="1">
        <p:scale>
          <a:sx n="133" d="100"/>
          <a:sy n="133" d="100"/>
        </p:scale>
        <p:origin x="208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F0529-68B7-B74A-B784-7618B3007B01}" type="datetimeFigureOut">
              <a:rPr lang="en-US" smtClean="0"/>
              <a:t>1/20/22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A6EBF-6A27-B94A-A88B-094C10236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85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cdk</a:t>
            </a:r>
            <a:r>
              <a:rPr lang="en-US" dirty="0"/>
              <a:t> deploy</a:t>
            </a:r>
          </a:p>
          <a:p>
            <a:r>
              <a:rPr lang="en-US" dirty="0" err="1"/>
              <a:t>cdk</a:t>
            </a:r>
            <a:r>
              <a:rPr lang="en-US" dirty="0"/>
              <a:t> diff</a:t>
            </a:r>
          </a:p>
          <a:p>
            <a:r>
              <a:rPr lang="en-US" dirty="0" err="1"/>
              <a:t>cdk</a:t>
            </a:r>
            <a:r>
              <a:rPr lang="en-US" dirty="0"/>
              <a:t> destroy</a:t>
            </a:r>
          </a:p>
          <a:p>
            <a:r>
              <a:rPr lang="en-US" dirty="0" err="1"/>
              <a:t>cdk</a:t>
            </a:r>
            <a:r>
              <a:rPr lang="en-US" dirty="0"/>
              <a:t>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A6EBF-6A27-B94A-A88B-094C102361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41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A6EBF-6A27-B94A-A88B-094C102361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5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DF819-59FF-4F4A-B007-90089753FF3C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38760-CEDB-D041-A4A8-AE742216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05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DF819-59FF-4F4A-B007-90089753FF3C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38760-CEDB-D041-A4A8-AE742216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64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DF819-59FF-4F4A-B007-90089753FF3C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38760-CEDB-D041-A4A8-AE742216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DF819-59FF-4F4A-B007-90089753FF3C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38760-CEDB-D041-A4A8-AE742216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73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DF819-59FF-4F4A-B007-90089753FF3C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38760-CEDB-D041-A4A8-AE742216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015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DF819-59FF-4F4A-B007-90089753FF3C}" type="datetimeFigureOut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38760-CEDB-D041-A4A8-AE742216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12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DF819-59FF-4F4A-B007-90089753FF3C}" type="datetimeFigureOut">
              <a:rPr lang="en-US" smtClean="0"/>
              <a:t>1/20/22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38760-CEDB-D041-A4A8-AE742216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43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DF819-59FF-4F4A-B007-90089753FF3C}" type="datetimeFigureOut">
              <a:rPr lang="en-US" smtClean="0"/>
              <a:t>1/20/22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38760-CEDB-D041-A4A8-AE742216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7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DF819-59FF-4F4A-B007-90089753FF3C}" type="datetimeFigureOut">
              <a:rPr lang="en-US" smtClean="0"/>
              <a:t>1/20/22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38760-CEDB-D041-A4A8-AE742216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38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DF819-59FF-4F4A-B007-90089753FF3C}" type="datetimeFigureOut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38760-CEDB-D041-A4A8-AE742216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24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DF819-59FF-4F4A-B007-90089753FF3C}" type="datetimeFigureOut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38760-CEDB-D041-A4A8-AE742216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56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DF819-59FF-4F4A-B007-90089753FF3C}" type="datetimeFigureOut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38760-CEDB-D041-A4A8-AE742216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27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collegeboard.org/projects/TEC/repos/cdk-workshop-ws201/brows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020CC-C98F-F644-8A80-A63B26928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93" y="1762545"/>
            <a:ext cx="4740166" cy="322255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CDK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Cloud Development Kit Workshop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WS 201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D12D40C4-608F-AA4E-9872-89E43F246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8855" y="357352"/>
            <a:ext cx="5717628" cy="6032938"/>
          </a:xfrm>
        </p:spPr>
        <p:txBody>
          <a:bodyPr anchor="ctr"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Agenda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Day 01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Logistic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Introduction to CDK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Bootstrapping CDK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Workshop 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namespace in </a:t>
            </a:r>
            <a:r>
              <a:rPr lang="en-US" dirty="0" err="1">
                <a:solidFill>
                  <a:srgbClr val="000000"/>
                </a:solidFill>
              </a:rPr>
              <a:t>cdk</a:t>
            </a:r>
            <a:endParaRPr lang="en-US" dirty="0">
              <a:solidFill>
                <a:srgbClr val="000000"/>
              </a:solidFill>
            </a:endParaRPr>
          </a:p>
          <a:p>
            <a:pPr lvl="2"/>
            <a:r>
              <a:rPr lang="en-US" dirty="0">
                <a:solidFill>
                  <a:srgbClr val="000000"/>
                </a:solidFill>
              </a:rPr>
              <a:t>First CDK real App</a:t>
            </a:r>
          </a:p>
          <a:p>
            <a:pPr lvl="3"/>
            <a:r>
              <a:rPr lang="en-US" sz="2200" dirty="0">
                <a:solidFill>
                  <a:srgbClr val="000000"/>
                </a:solidFill>
              </a:rPr>
              <a:t>Lambda with CDK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Exercise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Day 02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Advance CDK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Nested Stack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Constructs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Patterns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CDK v2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909744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4C00019-00B4-284A-A06D-50F179BE6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CDK 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8EC9BC-E1EE-C340-9D22-925327E84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45" y="2753935"/>
            <a:ext cx="10636469" cy="348920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Declarative vs Programmatic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Unit Test your Infrastructure </a:t>
            </a:r>
          </a:p>
          <a:p>
            <a:r>
              <a:rPr lang="en-US" dirty="0">
                <a:solidFill>
                  <a:srgbClr val="000000"/>
                </a:solidFill>
              </a:rPr>
              <a:t>Object Oriented Framework</a:t>
            </a:r>
          </a:p>
          <a:p>
            <a:r>
              <a:rPr lang="en-US" dirty="0">
                <a:solidFill>
                  <a:srgbClr val="000000"/>
                </a:solidFill>
              </a:rPr>
              <a:t>Multi Language Support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Typescript, </a:t>
            </a:r>
            <a:r>
              <a:rPr lang="en-US" dirty="0" err="1">
                <a:solidFill>
                  <a:srgbClr val="000000"/>
                </a:solidFill>
              </a:rPr>
              <a:t>Javascript</a:t>
            </a:r>
            <a:r>
              <a:rPr lang="en-US" dirty="0">
                <a:solidFill>
                  <a:srgbClr val="000000"/>
                </a:solidFill>
              </a:rPr>
              <a:t>, python, java, </a:t>
            </a:r>
            <a:r>
              <a:rPr lang="en-US" dirty="0" err="1">
                <a:solidFill>
                  <a:srgbClr val="000000"/>
                </a:solidFill>
              </a:rPr>
              <a:t>c#</a:t>
            </a:r>
            <a:endParaRPr lang="en-US" dirty="0">
              <a:solidFill>
                <a:srgbClr val="000000"/>
              </a:solidFill>
            </a:endParaRPr>
          </a:p>
          <a:p>
            <a:pPr marL="685800" lvl="2">
              <a:spcBef>
                <a:spcPts val="1000"/>
              </a:spcBef>
            </a:pPr>
            <a:r>
              <a:rPr lang="en-US" sz="2400" dirty="0" err="1">
                <a:solidFill>
                  <a:srgbClr val="000000"/>
                </a:solidFill>
              </a:rPr>
              <a:t>JSii</a:t>
            </a:r>
            <a:r>
              <a:rPr lang="en-US" sz="2400" dirty="0">
                <a:solidFill>
                  <a:srgbClr val="000000"/>
                </a:solidFill>
              </a:rPr>
              <a:t> + TS compiler</a:t>
            </a:r>
          </a:p>
          <a:p>
            <a:pPr marL="1143000" lvl="4">
              <a:spcBef>
                <a:spcPts val="1000"/>
              </a:spcBef>
            </a:pPr>
            <a:r>
              <a:rPr lang="en-US" sz="2600" dirty="0">
                <a:solidFill>
                  <a:srgbClr val="000000"/>
                </a:solidFill>
              </a:rPr>
              <a:t>JavaScript Interoperability interface </a:t>
            </a:r>
          </a:p>
          <a:p>
            <a:r>
              <a:rPr lang="en-US" dirty="0">
                <a:solidFill>
                  <a:srgbClr val="000000"/>
                </a:solidFill>
              </a:rPr>
              <a:t>Comparison with serverless – Let’s try to avoid that 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429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4C00019-00B4-284A-A06D-50F179BE6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CDK Advantages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8EC9BC-E1EE-C340-9D22-925327E84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45" y="2753935"/>
            <a:ext cx="10636469" cy="348920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 logic (if statements, for-loops, </a:t>
            </a:r>
            <a:r>
              <a:rPr lang="en-US" dirty="0" err="1"/>
              <a:t>etc</a:t>
            </a:r>
            <a:r>
              <a:rPr lang="en-US" dirty="0"/>
              <a:t>) when defining your infrastructure</a:t>
            </a:r>
          </a:p>
          <a:p>
            <a:r>
              <a:rPr lang="en-US" dirty="0"/>
              <a:t>Use object-oriented techniques to create a model of your system</a:t>
            </a:r>
          </a:p>
          <a:p>
            <a:r>
              <a:rPr lang="en-US" dirty="0"/>
              <a:t>Define high level abstractions, share them, and publish them to your team, company, or community</a:t>
            </a:r>
          </a:p>
          <a:p>
            <a:r>
              <a:rPr lang="en-US" dirty="0"/>
              <a:t>Organize your project into logical modules</a:t>
            </a:r>
          </a:p>
          <a:p>
            <a:r>
              <a:rPr lang="en-US" dirty="0"/>
              <a:t>Share and reuse your infrastructure as a library</a:t>
            </a:r>
          </a:p>
          <a:p>
            <a:r>
              <a:rPr lang="en-US" dirty="0"/>
              <a:t>Testing your infrastructure code using industry-standard protocols</a:t>
            </a:r>
          </a:p>
          <a:p>
            <a:r>
              <a:rPr lang="en-US" dirty="0"/>
              <a:t>Use your existing code review workflow for Infrastructure</a:t>
            </a:r>
          </a:p>
          <a:p>
            <a:r>
              <a:rPr lang="en-US" dirty="0"/>
              <a:t>Code completion within your IDE</a:t>
            </a:r>
          </a:p>
          <a:p>
            <a:r>
              <a:rPr lang="en-US" dirty="0">
                <a:solidFill>
                  <a:srgbClr val="000000"/>
                </a:solidFill>
              </a:rPr>
              <a:t> Declarative is good, Programmatic is great, fits well with Developer DNA.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27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4C00019-00B4-284A-A06D-50F179BE6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How Infrastructure as Code works?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DE9B10D-CA57-E745-A968-8546CBABD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3820" y="2890570"/>
            <a:ext cx="10784055" cy="340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57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4C00019-00B4-284A-A06D-50F179BE6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CDK Main Components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DC6C67-098F-D84F-B0DA-52810B8C5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9590" y="2978923"/>
            <a:ext cx="11012820" cy="35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41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4C00019-00B4-284A-A06D-50F179BE6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Fun times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7C272-9E21-794C-80F5-FAD15149E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978923"/>
            <a:ext cx="10090136" cy="255690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https://bitbucket.collegeboard.org/projects/TEC/repos/cdk-workshop-ws201/browse</a:t>
            </a:r>
            <a:endParaRPr lang="en-US" dirty="0"/>
          </a:p>
          <a:p>
            <a:r>
              <a:rPr lang="en-US" dirty="0" err="1"/>
              <a:t>cdk</a:t>
            </a:r>
            <a:r>
              <a:rPr lang="en-US" dirty="0"/>
              <a:t> bootstrap tool</a:t>
            </a:r>
          </a:p>
          <a:p>
            <a:r>
              <a:rPr lang="en-US" dirty="0" err="1"/>
              <a:t>cdk</a:t>
            </a:r>
            <a:r>
              <a:rPr lang="en-US" dirty="0"/>
              <a:t> namespace and first workshop</a:t>
            </a:r>
          </a:p>
        </p:txBody>
      </p:sp>
    </p:spTree>
    <p:extLst>
      <p:ext uri="{BB962C8B-B14F-4D97-AF65-F5344CB8AC3E}">
        <p14:creationId xmlns:p14="http://schemas.microsoft.com/office/powerpoint/2010/main" val="3452330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C00019-00B4-284A-A06D-50F179BE6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CDK 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8EC9BC-E1EE-C340-9D22-925327E84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45" y="2753935"/>
            <a:ext cx="10636469" cy="3489209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Typical structure 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2F00AA-DE27-9E43-BC7E-0FFB9A16D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223" y="114231"/>
            <a:ext cx="5696284" cy="612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87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4C00019-00B4-284A-A06D-50F179BE6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Thank You – TechEd Team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7C272-9E21-794C-80F5-FAD15149E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978923"/>
            <a:ext cx="10090136" cy="25569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Office Hours Next week</a:t>
            </a:r>
          </a:p>
        </p:txBody>
      </p:sp>
    </p:spTree>
    <p:extLst>
      <p:ext uri="{BB962C8B-B14F-4D97-AF65-F5344CB8AC3E}">
        <p14:creationId xmlns:p14="http://schemas.microsoft.com/office/powerpoint/2010/main" val="444174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12489</TotalTime>
  <Words>237</Words>
  <Application>Microsoft Macintosh PowerPoint</Application>
  <PresentationFormat>Widescreen</PresentationFormat>
  <Paragraphs>53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CDK Cloud Development Kit Workshop WS 201</vt:lpstr>
      <vt:lpstr>CDK Introduction</vt:lpstr>
      <vt:lpstr>CDK Advantages</vt:lpstr>
      <vt:lpstr>How Infrastructure as Code works?</vt:lpstr>
      <vt:lpstr>CDK Main Components</vt:lpstr>
      <vt:lpstr>Fun times </vt:lpstr>
      <vt:lpstr>CDK Introduction</vt:lpstr>
      <vt:lpstr>Thank You – TechEd 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CDK–Cloud Development Kit Workshop–WS 201</dc:title>
  <dc:creator>Sheth, Devarpi</dc:creator>
  <cp:lastModifiedBy>Sheth, Devarpi</cp:lastModifiedBy>
  <cp:revision>26</cp:revision>
  <dcterms:created xsi:type="dcterms:W3CDTF">2020-04-30T00:09:33Z</dcterms:created>
  <dcterms:modified xsi:type="dcterms:W3CDTF">2022-01-21T15:40:25Z</dcterms:modified>
</cp:coreProperties>
</file>